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300" r:id="rId5"/>
    <p:sldId id="299" r:id="rId6"/>
    <p:sldId id="301" r:id="rId7"/>
    <p:sldId id="292" r:id="rId8"/>
    <p:sldId id="275" r:id="rId9"/>
    <p:sldId id="294" r:id="rId10"/>
    <p:sldId id="295" r:id="rId11"/>
    <p:sldId id="29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E4620EE1-1563-4646-BCF1-63E07D614374}"/>
    <pc:docChg chg="delSld">
      <pc:chgData name="Adam Minor" userId="8ba41960-985e-40fa-965b-8aad8b24e054" providerId="ADAL" clId="{E4620EE1-1563-4646-BCF1-63E07D614374}" dt="2024-06-21T15:17:11.131" v="0" actId="47"/>
      <pc:docMkLst>
        <pc:docMk/>
      </pc:docMkLst>
      <pc:sldChg chg="del">
        <pc:chgData name="Adam Minor" userId="8ba41960-985e-40fa-965b-8aad8b24e054" providerId="ADAL" clId="{E4620EE1-1563-4646-BCF1-63E07D614374}" dt="2024-06-21T15:17:11.131" v="0" actId="47"/>
        <pc:sldMkLst>
          <pc:docMk/>
          <pc:sldMk cId="200247241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EC36-1B48-170E-3794-0E1BD084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cover with yellow text&#10;&#10;Description automatically generated">
            <a:extLst>
              <a:ext uri="{FF2B5EF4-FFF2-40B4-BE49-F238E27FC236}">
                <a16:creationId xmlns:a16="http://schemas.microsoft.com/office/drawing/2014/main" id="{C33C9098-545A-22CA-EE21-250490EAA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36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hexagon with yellow stars&#10;&#10;Description automatically generated">
            <a:extLst>
              <a:ext uri="{FF2B5EF4-FFF2-40B4-BE49-F238E27FC236}">
                <a16:creationId xmlns:a16="http://schemas.microsoft.com/office/drawing/2014/main" id="{94351A08-71DE-1E99-3BC7-7A8017A80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2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E03C8463-4C79-BDE9-53F9-A17B8C526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9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&#10;&#10;Description automatically generated">
            <a:extLst>
              <a:ext uri="{FF2B5EF4-FFF2-40B4-BE49-F238E27FC236}">
                <a16:creationId xmlns:a16="http://schemas.microsoft.com/office/drawing/2014/main" id="{A5ED50EF-4354-F4F0-D234-36B5C9266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97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&#10;&#10;Description automatically generated">
            <a:extLst>
              <a:ext uri="{FF2B5EF4-FFF2-40B4-BE49-F238E27FC236}">
                <a16:creationId xmlns:a16="http://schemas.microsoft.com/office/drawing/2014/main" id="{7C119FE6-9C42-61E2-E265-65B545815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56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EC36-1B48-170E-3794-0E1BD084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1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36531-4DA1-1263-0103-6DD34BC93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20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F88CF2-81A7-2FC1-7D09-76C92363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18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6324C-9AC0-B055-E31A-2990229F4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19</Words>
  <Application>Microsoft Office PowerPoint</Application>
  <PresentationFormat>Widescreen</PresentationFormat>
  <Paragraphs>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2024-06-21T15:17:20Z</dcterms:modified>
</cp:coreProperties>
</file>